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What is critical thinking</a:t>
            </a:r>
          </a:p>
        </p:txBody>
      </p:sp>
      <p:sp>
        <p:nvSpPr>
          <p:cNvPr id="3" name="Subtitle 2"/>
          <p:cNvSpPr>
            <a:spLocks noGrp="1"/>
          </p:cNvSpPr>
          <p:nvPr>
            <p:ph type="subTitle" idx="1"/>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1: Understanding Critical Thinking</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Critical thinking is a cognitive process that involves analyzing and evaluating information to make informed decisions. It requires individuals to question assumptions, consider different perspectives, and apply logical reasoning. Critical thinking helps in problem-solving, decision-making, and forming well-supported conclusions.</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2: Key Components of Critical Thinking</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The key components of critical thinking include clarity, accuracy, precision, relevance, depth, breadth, logic, and fairness. Clarity involves clear and precise communication of ideas, while accuracy focuses on the correctness of information. Precision emphasizes the need for specific and exact details to avoid ambiguity.</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3: Importance of Critical Thinking</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Critical thinking is essential in today's complex and fast-paced world as it enables individuals to navigate through vast amounts of information effectively. It helps in identifying biases, recognizing false information, and making well-informed decisions. Employers value critical thinking skills as they lead to innovative solutions and better problem-solving.</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4: Developing Critical Thinking Skills</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Developing critical thinking skills involves practicing active listening, asking probing questions, seeking diverse perspectives, and challenging assumptions. Engaging in debates, analyzing different sources of information, and reflecting on personal biases are also effective ways to enhance critical thinking abilities. Continuous learning and exposure to new ideas further contribute to the development of critical thinking.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